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42"/>
  </p:notesMasterIdLst>
  <p:handoutMasterIdLst>
    <p:handoutMasterId r:id="rId43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30" r:id="rId15"/>
    <p:sldId id="832" r:id="rId16"/>
    <p:sldId id="833" r:id="rId17"/>
    <p:sldId id="836" r:id="rId18"/>
    <p:sldId id="769" r:id="rId19"/>
    <p:sldId id="745" r:id="rId20"/>
    <p:sldId id="817" r:id="rId21"/>
    <p:sldId id="822" r:id="rId22"/>
    <p:sldId id="823" r:id="rId23"/>
    <p:sldId id="824" r:id="rId24"/>
    <p:sldId id="825" r:id="rId25"/>
    <p:sldId id="826" r:id="rId26"/>
    <p:sldId id="834" r:id="rId27"/>
    <p:sldId id="839" r:id="rId28"/>
    <p:sldId id="835" r:id="rId29"/>
    <p:sldId id="838" r:id="rId30"/>
    <p:sldId id="837" r:id="rId31"/>
    <p:sldId id="818" r:id="rId32"/>
    <p:sldId id="799" r:id="rId33"/>
    <p:sldId id="801" r:id="rId34"/>
    <p:sldId id="802" r:id="rId35"/>
    <p:sldId id="803" r:id="rId36"/>
    <p:sldId id="804" r:id="rId37"/>
    <p:sldId id="813" r:id="rId38"/>
    <p:sldId id="820" r:id="rId39"/>
    <p:sldId id="815" r:id="rId40"/>
    <p:sldId id="816" r:id="rId4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44"/>
    </p:embeddedFont>
    <p:embeddedFont>
      <p:font typeface="경기천년제목 Light" panose="02020403020101020101" pitchFamily="18" charset="-127"/>
      <p:regular r:id="rId45"/>
    </p:embeddedFont>
    <p:embeddedFont>
      <p:font typeface="맑은 고딕" panose="020B0503020000020004" pitchFamily="50" charset="-127"/>
      <p:regular r:id="rId46"/>
      <p:bold r:id="rId47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832" y="1230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2743DDB-58AF-EE73-2EDC-0E55C4A741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8D2501E-0E00-BB6E-A5BE-C0589090059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9DBC8F-6905-F12D-F6B3-7C5FFC4B314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72237" y="821309"/>
            <a:ext cx="814019" cy="24660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292" y="2461340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516100D-A901-D5CB-5383-B83921E02B3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595EFD5-348D-C77E-A6A0-5183961364AF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78EF1F-AAA9-B0E8-F27E-AE9E7F51C44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44AF3BE-21FC-1A38-D3E1-0AD4A3F1DC04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2"/>
            <a:ext cx="4396574" cy="963233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28E6C1F-BA04-AE2B-2AE7-351FDF1AC50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020ACB-6D60-AAA4-7102-7CD60E0601E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0C9F22F-0160-994C-DF63-530739387669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560955" cy="1432409"/>
          </a:xfrm>
          <a:prstGeom prst="wedgeRectCallout">
            <a:avLst>
              <a:gd name="adj1" fmla="val -238255"/>
              <a:gd name="adj2" fmla="val 738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finalData_wReGen.csv </a:t>
            </a:r>
            <a:r>
              <a:rPr lang="ko-KR" altLang="en-US" sz="1100" dirty="0">
                <a:solidFill>
                  <a:schemeClr val="tx1"/>
                </a:solidFill>
              </a:rPr>
              <a:t>파일에서 시도칼럼에서 경기도만 필터링하면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연료칼럼에는 오른쪽의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칼럼에 있는 유형만 남습니다</a:t>
            </a:r>
            <a:r>
              <a:rPr lang="en-US" altLang="ko-KR" sz="1100" dirty="0">
                <a:solidFill>
                  <a:schemeClr val="tx1"/>
                </a:solidFill>
              </a:rPr>
              <a:t>. ＇</a:t>
            </a:r>
            <a:r>
              <a:rPr lang="ko-KR" altLang="en-US" sz="1100" dirty="0">
                <a:solidFill>
                  <a:schemeClr val="tx1"/>
                </a:solidFill>
              </a:rPr>
              <a:t>수정</a:t>
            </a:r>
            <a:r>
              <a:rPr lang="en-US" altLang="ko-KR" sz="1100" dirty="0">
                <a:solidFill>
                  <a:schemeClr val="tx1"/>
                </a:solidFill>
              </a:rPr>
              <a:t>＇</a:t>
            </a:r>
            <a:r>
              <a:rPr lang="ko-KR" altLang="en-US" sz="1100" dirty="0">
                <a:solidFill>
                  <a:schemeClr val="tx1"/>
                </a:solidFill>
              </a:rPr>
              <a:t>칼럼으로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일반수력</a:t>
            </a:r>
            <a:r>
              <a:rPr lang="en-US" altLang="ko-KR" sz="1100" dirty="0">
                <a:solidFill>
                  <a:schemeClr val="tx1"/>
                </a:solidFill>
              </a:rPr>
              <a:t>~IGCC</a:t>
            </a:r>
            <a:r>
              <a:rPr lang="ko-KR" altLang="en-US" sz="1100" dirty="0">
                <a:solidFill>
                  <a:schemeClr val="tx1"/>
                </a:solidFill>
              </a:rPr>
              <a:t>는 그대로 표출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DBA8AFB9-32BE-03B8-9099-E18E6A767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1933116"/>
              </p:ext>
            </p:extLst>
          </p:nvPr>
        </p:nvGraphicFramePr>
        <p:xfrm>
          <a:off x="10822031" y="91313"/>
          <a:ext cx="1320800" cy="2980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0400">
                  <a:extLst>
                    <a:ext uri="{9D8B030D-6E8A-4147-A177-3AD203B41FA5}">
                      <a16:colId xmlns:a16="http://schemas.microsoft.com/office/drawing/2014/main" val="1622003463"/>
                    </a:ext>
                  </a:extLst>
                </a:gridCol>
                <a:gridCol w="660400">
                  <a:extLst>
                    <a:ext uri="{9D8B030D-6E8A-4147-A177-3AD203B41FA5}">
                      <a16:colId xmlns:a16="http://schemas.microsoft.com/office/drawing/2014/main" val="884135063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현재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  <a:highlight>
                            <a:srgbClr val="FFFF00"/>
                          </a:highlight>
                        </a:rPr>
                        <a:t>수정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F00"/>
                        </a:highligh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8138537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일반수력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23623929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양수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3845664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가스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1847177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석탄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906480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유류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1317324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IGCC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9650450"/>
                  </a:ext>
                </a:extLst>
              </a:tr>
              <a:tr h="704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PV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태양광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58189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bio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바이오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1928596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fuelcell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연료전지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585372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hydro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수력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9512596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ocean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해양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588819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waste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폐기물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40616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wind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풍력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16844258"/>
                  </a:ext>
                </a:extLst>
              </a:tr>
            </a:tbl>
          </a:graphicData>
        </a:graphic>
      </p:graphicFrame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43DD7E7-86E3-877A-B6DE-781C09893151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D40F8AA-62B8-9CA7-72C3-C519E573CA2C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(2022)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2D5AF7-268F-9AFD-815D-2BAE34D039A2}"/>
              </a:ext>
            </a:extLst>
          </p:cNvPr>
          <p:cNvSpPr/>
          <p:nvPr/>
        </p:nvSpPr>
        <p:spPr>
          <a:xfrm>
            <a:off x="7062967" y="1028313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7CAD298-5C28-95B2-3481-A2AA402AC78D}"/>
              </a:ext>
            </a:extLst>
          </p:cNvPr>
          <p:cNvSpPr/>
          <p:nvPr/>
        </p:nvSpPr>
        <p:spPr>
          <a:xfrm>
            <a:off x="4546415" y="410579"/>
            <a:ext cx="2068332" cy="914400"/>
          </a:xfrm>
          <a:prstGeom prst="wedgeRectCallout">
            <a:avLst>
              <a:gd name="adj1" fmla="val -48687"/>
              <a:gd name="adj2" fmla="val 9430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</a:t>
            </a:r>
            <a:r>
              <a:rPr lang="ko-KR" altLang="en-US" sz="1100" dirty="0" err="1">
                <a:solidFill>
                  <a:schemeClr val="tx1"/>
                </a:solidFill>
              </a:rPr>
              <a:t>기준말고</a:t>
            </a:r>
            <a:r>
              <a:rPr lang="en-US" altLang="ko-KR" sz="1100" dirty="0">
                <a:solidFill>
                  <a:schemeClr val="tx1"/>
                </a:solidFill>
              </a:rPr>
              <a:t>, 2022</a:t>
            </a:r>
            <a:r>
              <a:rPr lang="ko-KR" altLang="en-US" sz="1100" dirty="0">
                <a:solidFill>
                  <a:schemeClr val="tx1"/>
                </a:solidFill>
              </a:rPr>
              <a:t>년 수치로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신재생 데이터는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년이 </a:t>
            </a:r>
            <a:r>
              <a:rPr lang="ko-KR" altLang="en-US" sz="1100" dirty="0" err="1">
                <a:solidFill>
                  <a:schemeClr val="tx1"/>
                </a:solidFill>
              </a:rPr>
              <a:t>없어서요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FD9A-1CBC-1448-9B96-D5A805718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85F2DF7-90D9-9211-D8ED-DE5CB39D5E1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90A3F4-FE6D-0A9E-A19B-8CB514A86D4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064E0F-6A09-6892-68BE-512AB8D36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B9DFA0D-5976-7717-99FA-6DB67A3D3850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553672C-0539-D991-2E2E-2DA4F6C27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18773B34-9801-4383-C8E5-B60E63FEFF8B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FD0CED9-F186-F17C-A782-20F2C4AD9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6F76CF58-6D15-05BE-9579-610D1CDABF28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76AB6CF-55E1-0A1F-DE9B-0DD8341F4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BEEABFE5-998F-53A3-61A3-05A5F8CE07FD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39BA27D1-3B83-2393-F7CE-4CD99E6D97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3A95B9D9-7957-E816-B51E-696DF887F93C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6C440C7-A7B3-8BFC-B752-A73C0277E7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2A9029E7-E2A3-6D05-D38F-9E0CCA9D2586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5056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93DE22-4A84-EBD0-F477-0EB4831B22A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공급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2A32E10-F31F-7671-37F9-E7A42A0C39BB}"/>
              </a:ext>
            </a:extLst>
          </p:cNvPr>
          <p:cNvSpPr/>
          <p:nvPr/>
        </p:nvSpPr>
        <p:spPr>
          <a:xfrm>
            <a:off x="13786" y="42391"/>
            <a:ext cx="375811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3405688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 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A71C46-7153-C663-A27E-A080DB9B66E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12AE3E8-5411-8C6D-A2C4-E3A1AB4E3830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DC4B9EC-C45A-EA1C-DB3D-4380266CEF6E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03E4B67-5798-C867-0498-1847CBAE3D7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11869</TotalTime>
  <Words>3317</Words>
  <Application>Microsoft Office PowerPoint</Application>
  <PresentationFormat>와이드스크린</PresentationFormat>
  <Paragraphs>457</Paragraphs>
  <Slides>37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37</vt:i4>
      </vt:variant>
    </vt:vector>
  </HeadingPairs>
  <TitlesOfParts>
    <vt:vector size="47" baseType="lpstr">
      <vt:lpstr>경기천년제목 Bold</vt:lpstr>
      <vt:lpstr>경기천년제목 Light</vt:lpstr>
      <vt:lpstr>Symbol</vt:lpstr>
      <vt:lpstr>맑은 고딕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125</cp:revision>
  <dcterms:created xsi:type="dcterms:W3CDTF">2023-12-12T09:29:53Z</dcterms:created>
  <dcterms:modified xsi:type="dcterms:W3CDTF">2025-05-09T04:16:56Z</dcterms:modified>
</cp:coreProperties>
</file>